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0" r:id="rId4"/>
    <p:sldId id="271" r:id="rId5"/>
    <p:sldId id="263" r:id="rId6"/>
    <p:sldId id="267" r:id="rId7"/>
    <p:sldId id="264" r:id="rId8"/>
    <p:sldId id="265" r:id="rId9"/>
    <p:sldId id="266" r:id="rId10"/>
    <p:sldId id="268" r:id="rId11"/>
    <p:sldId id="269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ECFA2-4243-794D-911A-BCB361877FA9}" v="76" dt="2024-06-26T16:39:46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45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ynne Moore" userId="7eeaa9e5-e370-48bd-95a6-d8da5414a147" providerId="ADAL" clId="{8C0ECFA2-4243-794D-911A-BCB361877FA9}"/>
    <pc:docChg chg="custSel modSld">
      <pc:chgData name="Gwynne Moore" userId="7eeaa9e5-e370-48bd-95a6-d8da5414a147" providerId="ADAL" clId="{8C0ECFA2-4243-794D-911A-BCB361877FA9}" dt="2024-10-04T15:23:37.608" v="322" actId="313"/>
      <pc:docMkLst>
        <pc:docMk/>
      </pc:docMkLst>
      <pc:sldChg chg="modSp mod">
        <pc:chgData name="Gwynne Moore" userId="7eeaa9e5-e370-48bd-95a6-d8da5414a147" providerId="ADAL" clId="{8C0ECFA2-4243-794D-911A-BCB361877FA9}" dt="2024-06-26T16:22:54.150" v="15" actId="20577"/>
        <pc:sldMkLst>
          <pc:docMk/>
          <pc:sldMk cId="3730258331" sldId="256"/>
        </pc:sldMkLst>
        <pc:spChg chg="mod">
          <ac:chgData name="Gwynne Moore" userId="7eeaa9e5-e370-48bd-95a6-d8da5414a147" providerId="ADAL" clId="{8C0ECFA2-4243-794D-911A-BCB361877FA9}" dt="2024-06-26T16:22:54.150" v="15" actId="20577"/>
          <ac:spMkLst>
            <pc:docMk/>
            <pc:sldMk cId="3730258331" sldId="256"/>
            <ac:spMk id="2" creationId="{7653A9DC-273D-8070-0E6B-427A2A80D36D}"/>
          </ac:spMkLst>
        </pc:spChg>
      </pc:sldChg>
      <pc:sldChg chg="modSp">
        <pc:chgData name="Gwynne Moore" userId="7eeaa9e5-e370-48bd-95a6-d8da5414a147" providerId="ADAL" clId="{8C0ECFA2-4243-794D-911A-BCB361877FA9}" dt="2024-06-26T16:38:50.905" v="222" actId="962"/>
        <pc:sldMkLst>
          <pc:docMk/>
          <pc:sldMk cId="2608386971" sldId="262"/>
        </pc:sldMkLst>
        <pc:picChg chg="mod">
          <ac:chgData name="Gwynne Moore" userId="7eeaa9e5-e370-48bd-95a6-d8da5414a147" providerId="ADAL" clId="{8C0ECFA2-4243-794D-911A-BCB361877FA9}" dt="2024-06-26T16:38:50.905" v="222" actId="962"/>
          <ac:picMkLst>
            <pc:docMk/>
            <pc:sldMk cId="2608386971" sldId="262"/>
            <ac:picMk id="2050" creationId="{A2DDC7D8-D7F5-ED6D-79A0-19870C63834E}"/>
          </ac:picMkLst>
        </pc:picChg>
      </pc:sldChg>
      <pc:sldChg chg="modSp">
        <pc:chgData name="Gwynne Moore" userId="7eeaa9e5-e370-48bd-95a6-d8da5414a147" providerId="ADAL" clId="{8C0ECFA2-4243-794D-911A-BCB361877FA9}" dt="2024-06-26T16:39:46.500" v="226" actId="12788"/>
        <pc:sldMkLst>
          <pc:docMk/>
          <pc:sldMk cId="831899153" sldId="263"/>
        </pc:sldMkLst>
        <pc:picChg chg="mod">
          <ac:chgData name="Gwynne Moore" userId="7eeaa9e5-e370-48bd-95a6-d8da5414a147" providerId="ADAL" clId="{8C0ECFA2-4243-794D-911A-BCB361877FA9}" dt="2024-06-26T16:39:46.500" v="226" actId="12788"/>
          <ac:picMkLst>
            <pc:docMk/>
            <pc:sldMk cId="831899153" sldId="263"/>
            <ac:picMk id="3074" creationId="{67A2F60D-19DB-D070-8021-F0909E1630EE}"/>
          </ac:picMkLst>
        </pc:picChg>
      </pc:sldChg>
      <pc:sldChg chg="modSp mod">
        <pc:chgData name="Gwynne Moore" userId="7eeaa9e5-e370-48bd-95a6-d8da5414a147" providerId="ADAL" clId="{8C0ECFA2-4243-794D-911A-BCB361877FA9}" dt="2024-06-26T16:26:58.858" v="51" actId="962"/>
        <pc:sldMkLst>
          <pc:docMk/>
          <pc:sldMk cId="1182746434" sldId="264"/>
        </pc:sldMkLst>
        <pc:picChg chg="mod">
          <ac:chgData name="Gwynne Moore" userId="7eeaa9e5-e370-48bd-95a6-d8da5414a147" providerId="ADAL" clId="{8C0ECFA2-4243-794D-911A-BCB361877FA9}" dt="2024-06-26T16:26:58.858" v="51" actId="962"/>
          <ac:picMkLst>
            <pc:docMk/>
            <pc:sldMk cId="1182746434" sldId="264"/>
            <ac:picMk id="5" creationId="{94BD0522-4747-C317-6038-876D610F0AED}"/>
          </ac:picMkLst>
        </pc:picChg>
      </pc:sldChg>
      <pc:sldChg chg="modSp">
        <pc:chgData name="Gwynne Moore" userId="7eeaa9e5-e370-48bd-95a6-d8da5414a147" providerId="ADAL" clId="{8C0ECFA2-4243-794D-911A-BCB361877FA9}" dt="2024-06-26T16:34:47.886" v="130" actId="962"/>
        <pc:sldMkLst>
          <pc:docMk/>
          <pc:sldMk cId="864286143" sldId="265"/>
        </pc:sldMkLst>
        <pc:picChg chg="mod">
          <ac:chgData name="Gwynne Moore" userId="7eeaa9e5-e370-48bd-95a6-d8da5414a147" providerId="ADAL" clId="{8C0ECFA2-4243-794D-911A-BCB361877FA9}" dt="2024-06-26T16:34:47.886" v="130" actId="962"/>
          <ac:picMkLst>
            <pc:docMk/>
            <pc:sldMk cId="864286143" sldId="265"/>
            <ac:picMk id="4103" creationId="{172BD78E-3D5A-F2DE-5466-F7FD19950F42}"/>
          </ac:picMkLst>
        </pc:picChg>
        <pc:picChg chg="mod">
          <ac:chgData name="Gwynne Moore" userId="7eeaa9e5-e370-48bd-95a6-d8da5414a147" providerId="ADAL" clId="{8C0ECFA2-4243-794D-911A-BCB361877FA9}" dt="2024-06-26T16:27:42.620" v="97" actId="962"/>
          <ac:picMkLst>
            <pc:docMk/>
            <pc:sldMk cId="864286143" sldId="265"/>
            <ac:picMk id="4105" creationId="{5696850A-437E-BBC3-69C8-5B8F2C98D445}"/>
          </ac:picMkLst>
        </pc:picChg>
      </pc:sldChg>
      <pc:sldChg chg="modSp mod">
        <pc:chgData name="Gwynne Moore" userId="7eeaa9e5-e370-48bd-95a6-d8da5414a147" providerId="ADAL" clId="{8C0ECFA2-4243-794D-911A-BCB361877FA9}" dt="2024-06-26T16:36:52.405" v="216" actId="962"/>
        <pc:sldMkLst>
          <pc:docMk/>
          <pc:sldMk cId="1178934507" sldId="266"/>
        </pc:sldMkLst>
        <pc:picChg chg="mod">
          <ac:chgData name="Gwynne Moore" userId="7eeaa9e5-e370-48bd-95a6-d8da5414a147" providerId="ADAL" clId="{8C0ECFA2-4243-794D-911A-BCB361877FA9}" dt="2024-06-26T16:36:52.405" v="216" actId="962"/>
          <ac:picMkLst>
            <pc:docMk/>
            <pc:sldMk cId="1178934507" sldId="266"/>
            <ac:picMk id="5" creationId="{30EFF489-F26D-6828-951D-36FE1F470BBE}"/>
          </ac:picMkLst>
        </pc:picChg>
      </pc:sldChg>
      <pc:sldChg chg="modSp mod">
        <pc:chgData name="Gwynne Moore" userId="7eeaa9e5-e370-48bd-95a6-d8da5414a147" providerId="ADAL" clId="{8C0ECFA2-4243-794D-911A-BCB361877FA9}" dt="2024-06-26T16:32:42.929" v="121" actId="962"/>
        <pc:sldMkLst>
          <pc:docMk/>
          <pc:sldMk cId="1319934053" sldId="267"/>
        </pc:sldMkLst>
        <pc:picChg chg="mod">
          <ac:chgData name="Gwynne Moore" userId="7eeaa9e5-e370-48bd-95a6-d8da5414a147" providerId="ADAL" clId="{8C0ECFA2-4243-794D-911A-BCB361877FA9}" dt="2024-06-26T16:32:42.929" v="121" actId="962"/>
          <ac:picMkLst>
            <pc:docMk/>
            <pc:sldMk cId="1319934053" sldId="267"/>
            <ac:picMk id="5" creationId="{13507A20-2F9C-E915-BD70-0BF0E9BAF1DA}"/>
          </ac:picMkLst>
        </pc:picChg>
      </pc:sldChg>
      <pc:sldChg chg="modSp mod">
        <pc:chgData name="Gwynne Moore" userId="7eeaa9e5-e370-48bd-95a6-d8da5414a147" providerId="ADAL" clId="{8C0ECFA2-4243-794D-911A-BCB361877FA9}" dt="2024-06-26T16:37:14.421" v="218" actId="962"/>
        <pc:sldMkLst>
          <pc:docMk/>
          <pc:sldMk cId="3314766234" sldId="268"/>
        </pc:sldMkLst>
        <pc:spChg chg="mod">
          <ac:chgData name="Gwynne Moore" userId="7eeaa9e5-e370-48bd-95a6-d8da5414a147" providerId="ADAL" clId="{8C0ECFA2-4243-794D-911A-BCB361877FA9}" dt="2024-06-26T16:33:36.908" v="126" actId="962"/>
          <ac:spMkLst>
            <pc:docMk/>
            <pc:sldMk cId="3314766234" sldId="268"/>
            <ac:spMk id="2" creationId="{3E500D40-D242-ABBA-3356-A788E0DA5260}"/>
          </ac:spMkLst>
        </pc:spChg>
        <pc:picChg chg="mod">
          <ac:chgData name="Gwynne Moore" userId="7eeaa9e5-e370-48bd-95a6-d8da5414a147" providerId="ADAL" clId="{8C0ECFA2-4243-794D-911A-BCB361877FA9}" dt="2024-06-26T16:37:14.421" v="218" actId="962"/>
          <ac:picMkLst>
            <pc:docMk/>
            <pc:sldMk cId="3314766234" sldId="268"/>
            <ac:picMk id="5" creationId="{1FD7BFC8-27BA-A3DF-FDFD-3221A00B040F}"/>
          </ac:picMkLst>
        </pc:picChg>
      </pc:sldChg>
      <pc:sldChg chg="modSp mod">
        <pc:chgData name="Gwynne Moore" userId="7eeaa9e5-e370-48bd-95a6-d8da5414a147" providerId="ADAL" clId="{8C0ECFA2-4243-794D-911A-BCB361877FA9}" dt="2024-06-26T16:40:28.971" v="227" actId="14100"/>
        <pc:sldMkLst>
          <pc:docMk/>
          <pc:sldMk cId="434062235" sldId="269"/>
        </pc:sldMkLst>
        <pc:spChg chg="mod">
          <ac:chgData name="Gwynne Moore" userId="7eeaa9e5-e370-48bd-95a6-d8da5414a147" providerId="ADAL" clId="{8C0ECFA2-4243-794D-911A-BCB361877FA9}" dt="2024-06-26T16:33:43.374" v="127" actId="962"/>
          <ac:spMkLst>
            <pc:docMk/>
            <pc:sldMk cId="434062235" sldId="269"/>
            <ac:spMk id="2" creationId="{9EF5F871-884E-B702-63A2-A2195638FA63}"/>
          </ac:spMkLst>
        </pc:spChg>
        <pc:picChg chg="mod">
          <ac:chgData name="Gwynne Moore" userId="7eeaa9e5-e370-48bd-95a6-d8da5414a147" providerId="ADAL" clId="{8C0ECFA2-4243-794D-911A-BCB361877FA9}" dt="2024-06-26T16:40:28.971" v="227" actId="14100"/>
          <ac:picMkLst>
            <pc:docMk/>
            <pc:sldMk cId="434062235" sldId="269"/>
            <ac:picMk id="5" creationId="{35F07007-F041-AF24-7A1F-BD7BE40702E9}"/>
          </ac:picMkLst>
        </pc:picChg>
      </pc:sldChg>
      <pc:sldChg chg="modSp mod">
        <pc:chgData name="Gwynne Moore" userId="7eeaa9e5-e370-48bd-95a6-d8da5414a147" providerId="ADAL" clId="{8C0ECFA2-4243-794D-911A-BCB361877FA9}" dt="2024-06-26T16:33:26.671" v="125" actId="962"/>
        <pc:sldMkLst>
          <pc:docMk/>
          <pc:sldMk cId="1418364126" sldId="270"/>
        </pc:sldMkLst>
        <pc:spChg chg="mod">
          <ac:chgData name="Gwynne Moore" userId="7eeaa9e5-e370-48bd-95a6-d8da5414a147" providerId="ADAL" clId="{8C0ECFA2-4243-794D-911A-BCB361877FA9}" dt="2024-06-26T16:33:26.671" v="125" actId="962"/>
          <ac:spMkLst>
            <pc:docMk/>
            <pc:sldMk cId="1418364126" sldId="270"/>
            <ac:spMk id="2" creationId="{F27F7969-C5E7-4131-BE41-2A9070884E35}"/>
          </ac:spMkLst>
        </pc:spChg>
        <pc:picChg chg="mod">
          <ac:chgData name="Gwynne Moore" userId="7eeaa9e5-e370-48bd-95a6-d8da5414a147" providerId="ADAL" clId="{8C0ECFA2-4243-794D-911A-BCB361877FA9}" dt="2024-06-26T16:24:30.202" v="25" actId="962"/>
          <ac:picMkLst>
            <pc:docMk/>
            <pc:sldMk cId="1418364126" sldId="270"/>
            <ac:picMk id="6" creationId="{304CEAFD-FE06-FE3A-7014-378B7C1FC84A}"/>
          </ac:picMkLst>
        </pc:picChg>
      </pc:sldChg>
      <pc:sldChg chg="modSp mod">
        <pc:chgData name="Gwynne Moore" userId="7eeaa9e5-e370-48bd-95a6-d8da5414a147" providerId="ADAL" clId="{8C0ECFA2-4243-794D-911A-BCB361877FA9}" dt="2024-06-26T16:36:23.134" v="214" actId="962"/>
        <pc:sldMkLst>
          <pc:docMk/>
          <pc:sldMk cId="2050713448" sldId="271"/>
        </pc:sldMkLst>
        <pc:spChg chg="mod">
          <ac:chgData name="Gwynne Moore" userId="7eeaa9e5-e370-48bd-95a6-d8da5414a147" providerId="ADAL" clId="{8C0ECFA2-4243-794D-911A-BCB361877FA9}" dt="2024-06-26T16:33:16.040" v="124" actId="962"/>
          <ac:spMkLst>
            <pc:docMk/>
            <pc:sldMk cId="2050713448" sldId="271"/>
            <ac:spMk id="2" creationId="{A9591879-1B29-368C-726E-8EF1A3D03D8C}"/>
          </ac:spMkLst>
        </pc:spChg>
        <pc:picChg chg="mod">
          <ac:chgData name="Gwynne Moore" userId="7eeaa9e5-e370-48bd-95a6-d8da5414a147" providerId="ADAL" clId="{8C0ECFA2-4243-794D-911A-BCB361877FA9}" dt="2024-06-26T16:36:23.134" v="214" actId="962"/>
          <ac:picMkLst>
            <pc:docMk/>
            <pc:sldMk cId="2050713448" sldId="271"/>
            <ac:picMk id="6" creationId="{9417FE6B-1F7C-80F2-F76B-CEA95094CB1D}"/>
          </ac:picMkLst>
        </pc:picChg>
      </pc:sldChg>
      <pc:sldChg chg="modSp mod">
        <pc:chgData name="Gwynne Moore" userId="7eeaa9e5-e370-48bd-95a6-d8da5414a147" providerId="ADAL" clId="{8C0ECFA2-4243-794D-911A-BCB361877FA9}" dt="2024-06-26T16:33:48.990" v="128" actId="962"/>
        <pc:sldMkLst>
          <pc:docMk/>
          <pc:sldMk cId="742947228" sldId="272"/>
        </pc:sldMkLst>
        <pc:spChg chg="mod">
          <ac:chgData name="Gwynne Moore" userId="7eeaa9e5-e370-48bd-95a6-d8da5414a147" providerId="ADAL" clId="{8C0ECFA2-4243-794D-911A-BCB361877FA9}" dt="2024-06-26T16:33:48.990" v="128" actId="962"/>
          <ac:spMkLst>
            <pc:docMk/>
            <pc:sldMk cId="742947228" sldId="272"/>
            <ac:spMk id="2" creationId="{74C5D69B-9F67-EFDA-CA78-8735DD5D1B68}"/>
          </ac:spMkLst>
        </pc:spChg>
        <pc:picChg chg="mod">
          <ac:chgData name="Gwynne Moore" userId="7eeaa9e5-e370-48bd-95a6-d8da5414a147" providerId="ADAL" clId="{8C0ECFA2-4243-794D-911A-BCB361877FA9}" dt="2024-06-26T16:31:35.671" v="119" actId="962"/>
          <ac:picMkLst>
            <pc:docMk/>
            <pc:sldMk cId="742947228" sldId="272"/>
            <ac:picMk id="6" creationId="{0BFCEC7B-2216-5283-E768-68D3B3DF86D5}"/>
          </ac:picMkLst>
        </pc:picChg>
      </pc:sldChg>
      <pc:sldChg chg="modSp mod">
        <pc:chgData name="Gwynne Moore" userId="7eeaa9e5-e370-48bd-95a6-d8da5414a147" providerId="ADAL" clId="{8C0ECFA2-4243-794D-911A-BCB361877FA9}" dt="2024-10-04T15:23:37.608" v="322" actId="313"/>
        <pc:sldMkLst>
          <pc:docMk/>
          <pc:sldMk cId="1444620654" sldId="273"/>
        </pc:sldMkLst>
        <pc:spChg chg="mod">
          <ac:chgData name="Gwynne Moore" userId="7eeaa9e5-e370-48bd-95a6-d8da5414a147" providerId="ADAL" clId="{8C0ECFA2-4243-794D-911A-BCB361877FA9}" dt="2024-10-04T15:23:37.608" v="322" actId="313"/>
          <ac:spMkLst>
            <pc:docMk/>
            <pc:sldMk cId="1444620654" sldId="273"/>
            <ac:spMk id="3" creationId="{00E08B8B-31FF-DDC4-2375-30D39BF411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3FEA9A-DF4D-4E92-0951-69F5C46BF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3B1D3-89D3-E21C-A279-C765558A5F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6632B-8802-AE4D-A9A8-7C66AABDBF32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C87A8-7DF1-A49D-A2EF-A6FBCE2C67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1A47B-9D57-C03D-ADA4-4B4F20C25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CD7AC-FFBC-9B4B-B5D3-686F15ACB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43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29133-B325-7848-B263-2679BDA951AA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BB95-8927-A542-BFF2-16055397B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Text-to-speech: Toggle ON -Select-to-Speak</a:t>
            </a:r>
          </a:p>
          <a:p>
            <a:r>
              <a:rPr lang="en-US" dirty="0"/>
              <a:t>Keyboard text and input: Toggle On -Dictation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BB95-8927-A542-BFF2-16055397B3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4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 = Control </a:t>
            </a:r>
          </a:p>
          <a:p>
            <a:r>
              <a:rPr lang="en-US" dirty="0"/>
              <a:t>Control = ALT</a:t>
            </a:r>
          </a:p>
          <a:p>
            <a:r>
              <a:rPr lang="en-US" dirty="0"/>
              <a:t>Delete = Backspace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BB95-8927-A542-BFF2-16055397B3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BB2E-FB2E-962F-6108-0A0E75EFF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516888"/>
            <a:ext cx="10034016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A9A11-B27E-72F3-12D5-92D1712A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752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45B13-4D81-4D1A-C82A-5555D8C09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474" y="513374"/>
            <a:ext cx="2399572" cy="5605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FA1D0-CF44-344F-0F2F-DE3FBD3EFA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78992" y="6344626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F176C1D-FBB8-5648-8265-1D2FFFF62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0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CA70-9390-4FD7-7268-208E744E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820"/>
            <a:ext cx="10515600" cy="1009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AF57B-C1E1-8D38-D20B-E5E21529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79"/>
            <a:ext cx="10515600" cy="4378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7A072-E122-9F41-7B88-9F7F4E0C0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7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70E4-6C43-DEC9-4619-81A63DFC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6CBA-7CE8-AE27-A8DB-340DA9A5C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7978"/>
            <a:ext cx="5181600" cy="43789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C33E0-FEE6-71D4-8688-EC3B13A1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978"/>
            <a:ext cx="5181600" cy="43789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96484-139B-5EED-312F-10F897838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5304-23E0-4335-5378-06B5BA05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5233"/>
            <a:ext cx="10515600" cy="8239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68960-CB6C-F8C1-7853-EFB819DFD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A3EFD-B5B0-AB0C-4DAA-5D5CA9DD3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AE8E3-DA66-2589-01D7-B011939AD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50224-5495-D2CA-5ED5-92D8DDFB4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2CE1D-B922-BADC-C224-5AE9234C2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7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18D9-4E0B-3AEB-F84E-A6DF4C8C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90047-4946-A44E-A68F-8C0787F1C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9CEF5-15AD-8794-9665-9923C5822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880C-BF5C-9DD8-BE83-4BCBDF10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00F4-F058-FF81-C19D-0FF7FC95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6B8F7-ADB1-5176-4992-5482844F7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5B113-30D9-B098-CFAF-54DDC196B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0E5D-E24C-76DC-0BF8-673053CB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F6AE3-4CD8-89E8-F194-70FA0BEDB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A4387-0985-D1F7-1FA7-7385BDA47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80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1DBDC-8DEE-5E9A-E5BF-8F059780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088"/>
            <a:ext cx="10515600" cy="1009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600C-3367-E8CF-FA31-92305A03F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6203"/>
            <a:ext cx="10515600" cy="407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AD734-80E9-916E-E53C-3C4D0FB67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73153" y="-12632"/>
            <a:ext cx="12338305" cy="194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CBFA3-5934-931A-D145-60F0308693A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47588" y="6415428"/>
            <a:ext cx="4096822" cy="2637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B3945-58C2-D2F9-0C3F-84CD20AE4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40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F176C1D-FBB8-5648-8265-1D2FFFF629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A9DC-273D-8070-0E6B-427A2A80D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Chrome OS for Mac Device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429CD-18C3-546B-3C39-045C9881D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CB123-CF18-8FBF-8CAF-ABC59943B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1161" y="6415428"/>
            <a:ext cx="1309099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025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00D40-D242-ABBA-3356-A788E0DA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Accessibility Hotkeys</a:t>
            </a:r>
          </a:p>
        </p:txBody>
      </p:sp>
      <p:pic>
        <p:nvPicPr>
          <p:cNvPr id="5" name="Content Placeholder 4" descr="Image: accessibility hot keys">
            <a:extLst>
              <a:ext uri="{FF2B5EF4-FFF2-40B4-BE49-F238E27FC236}">
                <a16:creationId xmlns:a16="http://schemas.microsoft.com/office/drawing/2014/main" id="{1FD7BFC8-27BA-A3DF-FDFD-3221A00B0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04" y="1574019"/>
            <a:ext cx="7030212" cy="3333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C6560-76D6-823A-45C1-6593621D7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F176C1D-FBB8-5648-8265-1D2FFFF629AA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76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5F871-884E-B702-63A2-A2195638F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Spilt Screen Hotkeys</a:t>
            </a:r>
          </a:p>
        </p:txBody>
      </p:sp>
      <p:pic>
        <p:nvPicPr>
          <p:cNvPr id="5" name="Content Placeholder 4" descr="Image: docking and opening window commands">
            <a:extLst>
              <a:ext uri="{FF2B5EF4-FFF2-40B4-BE49-F238E27FC236}">
                <a16:creationId xmlns:a16="http://schemas.microsoft.com/office/drawing/2014/main" id="{35F07007-F041-AF24-7A1F-BD7BE407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953" y="2200759"/>
            <a:ext cx="6542580" cy="19217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0551-A53A-E7E6-632E-DDD393B09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F176C1D-FBB8-5648-8265-1D2FFFF629AA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06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5D69B-9F67-EFDA-CA78-8735DD5D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Properly Shutdown the Computer</a:t>
            </a:r>
          </a:p>
        </p:txBody>
      </p:sp>
      <p:pic>
        <p:nvPicPr>
          <p:cNvPr id="6" name="Content Placeholder 5" descr="Image: learning how to properly shut down the computer in settings menu">
            <a:extLst>
              <a:ext uri="{FF2B5EF4-FFF2-40B4-BE49-F238E27FC236}">
                <a16:creationId xmlns:a16="http://schemas.microsoft.com/office/drawing/2014/main" id="{0BFCEC7B-2216-5283-E768-68D3B3DF8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900" y="643466"/>
            <a:ext cx="5099532" cy="5568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E0D8D-5498-A074-5702-C6DF418E7B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F176C1D-FBB8-5648-8265-1D2FFFF629AA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4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BFD2-38E9-BEF3-728F-27BA438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8B8B-31FF-DDC4-2375-30D39BF4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Assistive Technology Team</a:t>
            </a:r>
          </a:p>
          <a:p>
            <a:pPr marL="0" indent="0">
              <a:buNone/>
            </a:pPr>
            <a:r>
              <a:rPr lang="en-US" dirty="0"/>
              <a:t>Lead: Teresa </a:t>
            </a:r>
            <a:r>
              <a:rPr lang="en-US" dirty="0" err="1"/>
              <a:t>Ezquerra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Specialist: Kristi Norris</a:t>
            </a:r>
          </a:p>
          <a:p>
            <a:pPr marL="0" indent="0">
              <a:buNone/>
            </a:pPr>
            <a:r>
              <a:rPr lang="en-US" dirty="0"/>
              <a:t>Specialist: Jenn Baal</a:t>
            </a:r>
          </a:p>
          <a:p>
            <a:pPr marL="0" indent="0">
              <a:buNone/>
            </a:pPr>
            <a:r>
              <a:rPr lang="en-US" dirty="0"/>
              <a:t>Specialist: Joanna Armstrong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PowerPoint created by: Gwynne Moore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5E97-49D4-3FBD-ED5A-5030BE003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64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629F7-AEA8-7F1C-F73B-8E5FD24B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2" y="762001"/>
            <a:ext cx="4554680" cy="170824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Settings Menu</a:t>
            </a:r>
          </a:p>
        </p:txBody>
      </p:sp>
      <p:pic>
        <p:nvPicPr>
          <p:cNvPr id="2050" name="Picture 2" descr="Image: settings menu pop up">
            <a:extLst>
              <a:ext uri="{FF2B5EF4-FFF2-40B4-BE49-F238E27FC236}">
                <a16:creationId xmlns:a16="http://schemas.microsoft.com/office/drawing/2014/main" id="{A2DDC7D8-D7F5-ED6D-79A0-19870C6383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04" y="701389"/>
            <a:ext cx="4484928" cy="54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Content Placeholder 2053">
            <a:extLst>
              <a:ext uri="{FF2B5EF4-FFF2-40B4-BE49-F238E27FC236}">
                <a16:creationId xmlns:a16="http://schemas.microsoft.com/office/drawing/2014/main" id="{8D52CB9B-06B1-55D9-0491-1FFFCB4D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2" y="2470244"/>
            <a:ext cx="4554680" cy="3769835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+mj-lt"/>
              </a:rPr>
              <a:t>The settings menu can be opened by tapping the time -</a:t>
            </a:r>
            <a:r>
              <a:rPr lang="en-CA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(bottom right corner)  </a:t>
            </a:r>
          </a:p>
          <a:p>
            <a:pPr algn="l" rtl="0" fontAlgn="base"/>
            <a:r>
              <a:rPr lang="en-CA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In this menu you can control and customize various settings in your device including Wi-fi, audio, language, and accessibility features.  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35F6D-F096-3D3C-AD16-571A97414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2520" y="6356350"/>
            <a:ext cx="31993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F176C1D-FBB8-5648-8265-1D2FFFF629AA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8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F7969-C5E7-4131-BE41-2A9070884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Full View Settings Menu</a:t>
            </a:r>
          </a:p>
        </p:txBody>
      </p:sp>
      <p:pic>
        <p:nvPicPr>
          <p:cNvPr id="6" name="Content Placeholder 5" descr="Image: full view of settings menu">
            <a:extLst>
              <a:ext uri="{FF2B5EF4-FFF2-40B4-BE49-F238E27FC236}">
                <a16:creationId xmlns:a16="http://schemas.microsoft.com/office/drawing/2014/main" id="{304CEAFD-FE06-FE3A-7014-378B7C1FC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804" y="681925"/>
            <a:ext cx="7030212" cy="53934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689CA-7F75-CBF8-6D69-04A02FF0B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F176C1D-FBB8-5648-8265-1D2FFFF629AA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36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91879-1B29-368C-726E-8EF1A3D03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Accessibility Menu Full View </a:t>
            </a:r>
          </a:p>
        </p:txBody>
      </p:sp>
      <p:pic>
        <p:nvPicPr>
          <p:cNvPr id="6" name="Content Placeholder 5" descr="Image: accessibility menu full view">
            <a:extLst>
              <a:ext uri="{FF2B5EF4-FFF2-40B4-BE49-F238E27FC236}">
                <a16:creationId xmlns:a16="http://schemas.microsoft.com/office/drawing/2014/main" id="{9417FE6B-1F7C-80F2-F76B-CEA95094C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7804" y="542441"/>
            <a:ext cx="7173416" cy="56103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6BB53-5395-5CB3-1C27-848A6DED0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FF176C1D-FBB8-5648-8265-1D2FFFF629AA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071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87DEF-3278-805F-845C-FE651156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latin typeface="+mj-lt"/>
                <a:cs typeface="+mj-cs"/>
              </a:rPr>
              <a:t>Trackpad Gestures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: three squares showing trackpad gestures. Number one red square click to select. Number two yellow square two finger scroll. Number three green square two finger tap for right click. ">
            <a:extLst>
              <a:ext uri="{FF2B5EF4-FFF2-40B4-BE49-F238E27FC236}">
                <a16:creationId xmlns:a16="http://schemas.microsoft.com/office/drawing/2014/main" id="{67A2F60D-19DB-D070-8021-F0909E163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4"/>
          <a:stretch/>
        </p:blipFill>
        <p:spPr bwMode="auto">
          <a:xfrm>
            <a:off x="1114927" y="364143"/>
            <a:ext cx="9962147" cy="37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435DEA25-B247-6902-C298-7A4A65D3D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Image above shows the 3 ways trackpad gestures work</a:t>
            </a:r>
          </a:p>
          <a:p>
            <a:r>
              <a:rPr lang="en-US" sz="1800" dirty="0"/>
              <a:t>Click or tap to select </a:t>
            </a:r>
          </a:p>
          <a:p>
            <a:r>
              <a:rPr lang="en-US" sz="1800" dirty="0"/>
              <a:t>2 finger scroll (up or down)</a:t>
            </a:r>
          </a:p>
          <a:p>
            <a:r>
              <a:rPr lang="en-US" sz="1800" dirty="0"/>
              <a:t>2 finger tap (Functions as Right Click)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CBC43-05A5-D332-EED0-A04432EE3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FF176C1D-FBB8-5648-8265-1D2FFFF629AA}" type="slidenum">
              <a:rPr lang="en-US">
                <a:latin typeface="+mn-lt"/>
              </a:rPr>
              <a:pPr defTabSz="457200">
                <a:spcAft>
                  <a:spcPts val="600"/>
                </a:spcAft>
              </a:pPr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8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732F-BF80-70E8-70A9-264CC579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MacBook Keyboard Visual</a:t>
            </a:r>
          </a:p>
        </p:txBody>
      </p:sp>
      <p:pic>
        <p:nvPicPr>
          <p:cNvPr id="5" name="Content Placeholder 4" descr="Accessibility menu full view, content placeholder">
            <a:extLst>
              <a:ext uri="{FF2B5EF4-FFF2-40B4-BE49-F238E27FC236}">
                <a16:creationId xmlns:a16="http://schemas.microsoft.com/office/drawing/2014/main" id="{13507A20-2F9C-E915-BD70-0BF0E9BA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2555" y="1798638"/>
            <a:ext cx="8826890" cy="43783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2E563-94D8-ABAF-AF39-60B74332F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0"/>
    </mc:Choice>
    <mc:Fallback xmlns="">
      <p:transition spd="slow" advTm="114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DA8E-AC6E-E0B2-C9FA-A9190EC8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Keys </a:t>
            </a:r>
          </a:p>
        </p:txBody>
      </p:sp>
      <p:pic>
        <p:nvPicPr>
          <p:cNvPr id="5" name="Content Placeholder 4" descr="Image: Uses and corresponding function key">
            <a:extLst>
              <a:ext uri="{FF2B5EF4-FFF2-40B4-BE49-F238E27FC236}">
                <a16:creationId xmlns:a16="http://schemas.microsoft.com/office/drawing/2014/main" id="{94BD0522-4747-C317-6038-876D610F0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882" y="1798638"/>
            <a:ext cx="6784236" cy="43783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74B31-13DF-83CB-1AA2-2587846C7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F69FA-679A-E85A-AC26-F2E41645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/>
              <a:t>Launcher</a:t>
            </a:r>
          </a:p>
        </p:txBody>
      </p:sp>
      <p:sp>
        <p:nvSpPr>
          <p:cNvPr id="4119" name="Freeform: Shape 4118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11AD-D135-53B8-1728-2FD83E48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Your launcher is where you can find all of the APPs on your computer. </a:t>
            </a:r>
          </a:p>
          <a:p>
            <a:endParaRPr lang="en-US" dirty="0"/>
          </a:p>
          <a:p>
            <a:r>
              <a:rPr lang="en-US" dirty="0"/>
              <a:t>Engage your Launcher by pressing F4 or the </a:t>
            </a:r>
            <a:r>
              <a:rPr lang="en-US"/>
              <a:t>Control button</a:t>
            </a:r>
          </a:p>
          <a:p>
            <a:endParaRPr lang="en-US" dirty="0"/>
          </a:p>
        </p:txBody>
      </p:sp>
      <p:sp>
        <p:nvSpPr>
          <p:cNvPr id="4121" name="Oval 4120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 descr="Image: control button">
            <a:extLst>
              <a:ext uri="{FF2B5EF4-FFF2-40B4-BE49-F238E27FC236}">
                <a16:creationId xmlns:a16="http://schemas.microsoft.com/office/drawing/2014/main" id="{172BD78E-3D5A-F2DE-5466-F7FD1995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078" y="955735"/>
            <a:ext cx="2289893" cy="278998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Freeform: Shape 4122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125" name="Straight Connector 4124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 descr="Image: launcher or F4 button">
            <a:extLst>
              <a:ext uri="{FF2B5EF4-FFF2-40B4-BE49-F238E27FC236}">
                <a16:creationId xmlns:a16="http://schemas.microsoft.com/office/drawing/2014/main" id="{5696850A-437E-BBC3-69C8-5B8F2C98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1331" y="4869944"/>
            <a:ext cx="2066062" cy="157856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7" name="Freeform: Shape 4126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C6E70-EF9F-1AA7-897D-004689B54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657162" y="6356350"/>
            <a:ext cx="16966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F176C1D-FBB8-5648-8265-1D2FFFF629AA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129" name="Arc 4128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8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2BEB-9B1B-85D0-9AFE-555E1320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Shooting</a:t>
            </a:r>
          </a:p>
        </p:txBody>
      </p:sp>
      <p:pic>
        <p:nvPicPr>
          <p:cNvPr id="5" name="Content Placeholder 4" descr="Image: troubleshooting command keys">
            <a:extLst>
              <a:ext uri="{FF2B5EF4-FFF2-40B4-BE49-F238E27FC236}">
                <a16:creationId xmlns:a16="http://schemas.microsoft.com/office/drawing/2014/main" id="{30EFF489-F26D-6828-951D-36FE1F470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31649" y="2038350"/>
            <a:ext cx="10728702" cy="35875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815BA-AED5-E11E-C661-53A1CE6A3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76C1D-FBB8-5648-8265-1D2FFFF629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f43d531-13d9-421a-948b-78aaf4eac418}" enabled="1" method="Standard" siteId="{043c5d87-8370-464f-af11-0c9b9db80d8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199</Words>
  <Application>Microsoft Macintosh PowerPoint</Application>
  <PresentationFormat>Widescreen</PresentationFormat>
  <Paragraphs>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Chrome OS for Mac Device</vt:lpstr>
      <vt:lpstr>Settings Menu</vt:lpstr>
      <vt:lpstr>Full View Settings Menu</vt:lpstr>
      <vt:lpstr>Accessibility Menu Full View </vt:lpstr>
      <vt:lpstr>Trackpad Gestures</vt:lpstr>
      <vt:lpstr>MacBook Keyboard Visual</vt:lpstr>
      <vt:lpstr>Function Keys </vt:lpstr>
      <vt:lpstr>Launcher</vt:lpstr>
      <vt:lpstr>Trouble Shooting</vt:lpstr>
      <vt:lpstr>Accessibility Hotkeys</vt:lpstr>
      <vt:lpstr>Spilt Screen Hotkeys</vt:lpstr>
      <vt:lpstr>To Properly Shutdown the Computer</vt:lpstr>
      <vt:lpstr>Further Information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McCall</dc:creator>
  <cp:lastModifiedBy>Gwynne Moore</cp:lastModifiedBy>
  <cp:revision>25</cp:revision>
  <dcterms:created xsi:type="dcterms:W3CDTF">2022-07-11T17:55:43Z</dcterms:created>
  <dcterms:modified xsi:type="dcterms:W3CDTF">2024-10-04T15:23:37Z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0x0101000D6A2E8745DAE04F9ADB72FB183E2B00</vt:lpwstr>
  </property>
  <property fmtid="{D5CDD505-2E9C-101B-9397-08002B2CF9AE}" pid="3" name="MSIP_Label_ff43d531-13d9-421a-948b-78aaf4eac418_Enabled">
    <vt:lpwstr>true</vt:lpwstr>
  </property>
  <property fmtid="{D5CDD505-2E9C-101B-9397-08002B2CF9AE}" pid="4" name="MSIP_Label_ff43d531-13d9-421a-948b-78aaf4eac418_SetDate">
    <vt:lpwstr>2024-05-16T19:36:55Z</vt:lpwstr>
  </property>
  <property fmtid="{D5CDD505-2E9C-101B-9397-08002B2CF9AE}" pid="5" name="MSIP_Label_ff43d531-13d9-421a-948b-78aaf4eac418_Method">
    <vt:lpwstr>Standard</vt:lpwstr>
  </property>
  <property fmtid="{D5CDD505-2E9C-101B-9397-08002B2CF9AE}" pid="6" name="MSIP_Label_ff43d531-13d9-421a-948b-78aaf4eac418_Name">
    <vt:lpwstr>Public</vt:lpwstr>
  </property>
  <property fmtid="{D5CDD505-2E9C-101B-9397-08002B2CF9AE}" pid="7" name="MSIP_Label_ff43d531-13d9-421a-948b-78aaf4eac418_SiteId">
    <vt:lpwstr>043c5d87-8370-464f-af11-0c9b9db80d82</vt:lpwstr>
  </property>
  <property fmtid="{D5CDD505-2E9C-101B-9397-08002B2CF9AE}" pid="8" name="MSIP_Label_ff43d531-13d9-421a-948b-78aaf4eac418_ActionId">
    <vt:lpwstr>996b5d67-9d4a-408e-a0b1-22d6ad48b049</vt:lpwstr>
  </property>
  <property fmtid="{D5CDD505-2E9C-101B-9397-08002B2CF9AE}" pid="9" name="MSIP_Label_ff43d531-13d9-421a-948b-78aaf4eac418_ContentBits">
    <vt:lpwstr>0</vt:lpwstr>
  </property>
</Properties>
</file>